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3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personcab/requestConfirm.jsp?form=587dd388e4b0b188493ed3a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Зайти </a:t>
            </a:r>
            <a:r>
              <a:rPr lang="ru-RU" sz="2400" dirty="0" smtClean="0"/>
              <a:t>на сайт по ссылке: </a:t>
            </a:r>
            <a:r>
              <a:rPr lang="en-US" sz="2400" b="1" dirty="0">
                <a:hlinkClick r:id="rId3"/>
              </a:rPr>
              <a:t>https://</a:t>
            </a:r>
            <a:r>
              <a:rPr lang="en-US" sz="2400" b="1" dirty="0" smtClean="0">
                <a:hlinkClick r:id="rId3"/>
              </a:rPr>
              <a:t>26gosuslugi.ru/portal/personcab/requestConfirm.jsp?form=587dd388e4b0b188493ed3a7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4654" y="2550978"/>
            <a:ext cx="790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</a:t>
            </a:r>
            <a:r>
              <a:rPr lang="ru-RU" sz="2400" dirty="0" smtClean="0"/>
              <a:t>Пройти </a:t>
            </a:r>
            <a:r>
              <a:rPr lang="ru-RU" sz="2400" dirty="0"/>
              <a:t>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03" y="3381975"/>
            <a:ext cx="2520280" cy="2544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3086623" y="4396013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7919" y="4628289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165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Получение услуги «Зачисление в ОУ» в электронном виде по средствам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Grechishnikova Viktoriya Nikolaevna</cp:lastModifiedBy>
  <cp:revision>41</cp:revision>
  <cp:lastPrinted>2010-08-31T08:57:58Z</cp:lastPrinted>
  <dcterms:created xsi:type="dcterms:W3CDTF">2010-03-20T13:41:33Z</dcterms:created>
  <dcterms:modified xsi:type="dcterms:W3CDTF">2017-01-17T10:43:50Z</dcterms:modified>
</cp:coreProperties>
</file>