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92087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Константин Михайлович Станюкович - «Айвазовский моря»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18 (30)марта 1843г.-7 (20) мая 1903г.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Изображение 1" descr="IMG_25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75856" y="1772816"/>
            <a:ext cx="2952328" cy="331236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Изображение 5" descr="IMG_25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3103106" cy="302433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Изображение 6" descr="IMG_25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00192" y="2924944"/>
            <a:ext cx="2736304" cy="295232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Подпорная стена, окружавшая дом и сад Станюковича К.М.Севастополь.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Изображение 5" descr="IMG_256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484784"/>
            <a:ext cx="6912768" cy="46085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Произведения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Изображение 14" descr="IMG_256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412776"/>
            <a:ext cx="7848872" cy="5184576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Кадры из фильма «В дальнем плавании»                    Кадры из фильма «Максимка»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Изображение 1" descr="IMG_256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412776"/>
            <a:ext cx="3600400" cy="244827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Изображение 2" descr="IMG_25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3528" y="3933056"/>
            <a:ext cx="3672408" cy="230425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Изображение 7" descr="IMG_25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04048" y="1412776"/>
            <a:ext cx="3600400" cy="230425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Изображение 8" descr="IMG_25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04048" y="3933056"/>
            <a:ext cx="3600400" cy="223224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Кадры из фильма «Матрос Чижик»                  Кадры из фильма  «Пассажирка»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Изображение 11" descr="IMG_256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12776"/>
            <a:ext cx="3816424" cy="237626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Изображение 13" descr="IMG_25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9552" y="4005064"/>
            <a:ext cx="3816424" cy="237626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Изображение 4" descr="IMG_25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88024" y="1484784"/>
            <a:ext cx="3816424" cy="223224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Изображение 3" descr="IMG_25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32040" y="3861048"/>
            <a:ext cx="3528392" cy="2736304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Константин Михайлович Станюкович - «Айвазовский моря» 18 (30)марта 1843г.-7 (20) мая 1903г.</vt:lpstr>
      <vt:lpstr>Подпорная стена, окружавшая дом и сад Станюковича К.М.Севастополь.</vt:lpstr>
      <vt:lpstr>Произведения</vt:lpstr>
      <vt:lpstr>Кадры из фильма «В дальнем плавании»                    Кадры из фильма «Максимка»</vt:lpstr>
      <vt:lpstr> Кадры из фильма «Матрос Чижик»                  Кадры из фильма  «Пассажирка»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Константин Михайлович Станюкович - «Айвазовский моря» 18 (30)марта 1843г.-7 (20) мая 1903г.</dc:title>
  <dc:creator>Анастасия</dc:creator>
  <cp:lastModifiedBy>Наталья Гридчина</cp:lastModifiedBy>
  <cp:revision>2</cp:revision>
  <dcterms:created xsi:type="dcterms:W3CDTF">2023-02-25T06:57:45Z</dcterms:created>
  <dcterms:modified xsi:type="dcterms:W3CDTF">2023-02-25T07:21:46Z</dcterms:modified>
</cp:coreProperties>
</file>