
<file path=[Content_Types].xml><?xml version="1.0" encoding="utf-8"?>
<Types xmlns="http://schemas.openxmlformats.org/package/2006/content-types">
  <Default Extension="bin" ContentType="application/vnd.openxmlformats-officedocument.oleObject"/>
  <Default Extension="jfif" ContentType="image/j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86" r:id="rId3"/>
    <p:sldId id="280" r:id="rId4"/>
    <p:sldId id="287" r:id="rId5"/>
    <p:sldId id="281" r:id="rId6"/>
    <p:sldId id="256" r:id="rId7"/>
    <p:sldId id="266" r:id="rId8"/>
    <p:sldId id="278" r:id="rId9"/>
    <p:sldId id="279" r:id="rId10"/>
    <p:sldId id="284" r:id="rId11"/>
    <p:sldId id="282" r:id="rId12"/>
    <p:sldId id="283" r:id="rId13"/>
    <p:sldId id="28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16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10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75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20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32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629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011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920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098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271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384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489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101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39408-3DD3-4D94-82AD-D65413505B36}" type="datetimeFigureOut">
              <a:rPr lang="ru-RU" smtClean="0"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0F942-3016-4A81-ADF3-E59D97FA49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155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-315416"/>
            <a:ext cx="9324528" cy="3600451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ЗАРИСОВКА ФИГУРЫ ВОИНА РУССКОЙ </a:t>
            </a:r>
            <a:r>
              <a:rPr lang="ru-RU" sz="4000" dirty="0" smtClean="0"/>
              <a:t>АРМИИ ВОЙНЫ 1812 года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580" y="2204864"/>
            <a:ext cx="4972840" cy="448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434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259"/>
            <a:ext cx="9144000" cy="617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867"/>
            <a:ext cx="9144000" cy="662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63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8868431" cy="609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0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9144000" cy="588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70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573588"/>
            <a:ext cx="8229600" cy="187974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Рассмотрим </a:t>
            </a:r>
            <a:r>
              <a:rPr lang="ru-RU" dirty="0"/>
              <a:t>картину «Подвиг солдат Раевского под </a:t>
            </a:r>
            <a:r>
              <a:rPr lang="ru-RU" dirty="0" err="1"/>
              <a:t>Салтановкой</a:t>
            </a:r>
            <a:r>
              <a:rPr lang="ru-RU" dirty="0" smtClean="0"/>
              <a:t>», </a:t>
            </a:r>
            <a:r>
              <a:rPr lang="ru-RU" dirty="0"/>
              <a:t>которую Написал Николай Семёнович Самокиш. </a:t>
            </a:r>
            <a:r>
              <a:rPr lang="ru-RU" dirty="0" smtClean="0"/>
              <a:t>Какой </a:t>
            </a:r>
            <a:r>
              <a:rPr lang="ru-RU" dirty="0"/>
              <a:t>эпизод легендарного боя изобразил художник? (наступление русской армии на французов)</a:t>
            </a:r>
          </a:p>
          <a:p>
            <a:r>
              <a:rPr lang="ru-RU" dirty="0"/>
              <a:t>Как показал художник бурное движение на картине, с помощью каких элементов? </a:t>
            </a:r>
            <a:r>
              <a:rPr lang="ru-RU" dirty="0" smtClean="0"/>
              <a:t>.</a:t>
            </a:r>
            <a:r>
              <a:rPr lang="ru-RU" dirty="0"/>
              <a:t> 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308420"/>
              </p:ext>
            </p:extLst>
          </p:nvPr>
        </p:nvGraphicFramePr>
        <p:xfrm>
          <a:off x="1600695" y="0"/>
          <a:ext cx="5942609" cy="4456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Точечный рисунок" r:id="rId3" imgW="9144000" imgH="6858000" progId="Paint.Picture">
                  <p:embed/>
                </p:oleObj>
              </mc:Choice>
              <mc:Fallback>
                <p:oleObj name="Точечный рисунок" r:id="rId3" imgW="9144000" imgH="68580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695" y="0"/>
                        <a:ext cx="5942609" cy="4456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1501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4544" y="4509120"/>
            <a:ext cx="7776864" cy="5760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52536" y="5661248"/>
            <a:ext cx="8856984" cy="108012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Солдаты двигаются с горы, по диагонали, движение подчеркивают облака в небе, развивающийся флаг, </a:t>
            </a:r>
            <a:r>
              <a:rPr lang="ru-RU" dirty="0" smtClean="0">
                <a:solidFill>
                  <a:schemeClr val="tx1"/>
                </a:solidFill>
              </a:rPr>
              <a:t>бегущие фигуры людей.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9546"/>
            <a:ext cx="6930516" cy="566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23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Посмотрите как Бородинское Сражение изобразили ваши сверстники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978" y="1844824"/>
            <a:ext cx="3804567" cy="28411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844824"/>
            <a:ext cx="4525533" cy="27743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360" y="4437112"/>
            <a:ext cx="3405159" cy="242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250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/>
              <a:t>ЭТАПЫ РАБОТЫ</a:t>
            </a:r>
            <a:r>
              <a:rPr lang="ru-RU" dirty="0" smtClean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363272" cy="547260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dirty="0" smtClean="0"/>
              <a:t>Определяете, </a:t>
            </a:r>
            <a:r>
              <a:rPr lang="ru-RU" dirty="0"/>
              <a:t>какого конкретного </a:t>
            </a:r>
            <a:r>
              <a:rPr lang="ru-RU" dirty="0" smtClean="0"/>
              <a:t>воина </a:t>
            </a:r>
            <a:r>
              <a:rPr lang="ru-RU" dirty="0" smtClean="0"/>
              <a:t>будете </a:t>
            </a:r>
            <a:r>
              <a:rPr lang="ru-RU" dirty="0"/>
              <a:t>рисовать (знаменосец, пушкарь</a:t>
            </a:r>
            <a:r>
              <a:rPr lang="ru-RU" dirty="0" smtClean="0"/>
              <a:t>), </a:t>
            </a:r>
            <a:r>
              <a:rPr lang="ru-RU" dirty="0"/>
              <a:t>рисунок </a:t>
            </a:r>
            <a:r>
              <a:rPr lang="ru-RU" dirty="0" smtClean="0"/>
              <a:t>старайтесь </a:t>
            </a:r>
            <a:r>
              <a:rPr lang="ru-RU" dirty="0"/>
              <a:t>расположить в центре листа, не </a:t>
            </a:r>
            <a:r>
              <a:rPr lang="ru-RU" dirty="0" smtClean="0"/>
              <a:t>рисуйте </a:t>
            </a:r>
            <a:r>
              <a:rPr lang="ru-RU" dirty="0"/>
              <a:t>от </a:t>
            </a:r>
            <a:r>
              <a:rPr lang="ru-RU" dirty="0" smtClean="0"/>
              <a:t>края)</a:t>
            </a:r>
          </a:p>
          <a:p>
            <a:r>
              <a:rPr lang="ru-RU" dirty="0" smtClean="0"/>
              <a:t>2</a:t>
            </a:r>
            <a:r>
              <a:rPr lang="ru-RU" dirty="0"/>
              <a:t>. Лёгкими линиями </a:t>
            </a:r>
            <a:r>
              <a:rPr lang="ru-RU" dirty="0" smtClean="0"/>
              <a:t>намечайте </a:t>
            </a:r>
            <a:r>
              <a:rPr lang="ru-RU" dirty="0"/>
              <a:t>общую форму солдата и др. предметов, не </a:t>
            </a:r>
            <a:r>
              <a:rPr lang="ru-RU" dirty="0" smtClean="0"/>
              <a:t>забывайте, </a:t>
            </a:r>
            <a:r>
              <a:rPr lang="ru-RU" dirty="0"/>
              <a:t>что необходимо передать движение </a:t>
            </a:r>
            <a:r>
              <a:rPr lang="ru-RU" dirty="0" smtClean="0"/>
              <a:t>воина.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После того, как выполните общий набросок работы, прорисовываем конкретные детали </a:t>
            </a:r>
            <a:r>
              <a:rPr lang="ru-RU" dirty="0" smtClean="0"/>
              <a:t>одежды. Обратите </a:t>
            </a:r>
            <a:r>
              <a:rPr lang="ru-RU" dirty="0"/>
              <a:t>внимание на военное </a:t>
            </a:r>
            <a:r>
              <a:rPr lang="ru-RU" dirty="0" smtClean="0"/>
              <a:t>обмундирование.</a:t>
            </a:r>
          </a:p>
          <a:p>
            <a:r>
              <a:rPr lang="ru-RU" dirty="0" smtClean="0"/>
              <a:t>4.</a:t>
            </a:r>
            <a:r>
              <a:rPr lang="ru-RU" dirty="0"/>
              <a:t> </a:t>
            </a:r>
            <a:r>
              <a:rPr lang="ru-RU" dirty="0" smtClean="0"/>
              <a:t>Уберите </a:t>
            </a:r>
            <a:r>
              <a:rPr lang="ru-RU" dirty="0"/>
              <a:t>ластиком лишние линии и приступаем к </a:t>
            </a:r>
            <a:r>
              <a:rPr lang="ru-RU" dirty="0" smtClean="0"/>
              <a:t>раскрашиванию.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486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Последовательность работы по построению фигуры человека: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13" y="1469733"/>
            <a:ext cx="9112165" cy="538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8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0"/>
            <a:ext cx="3748192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0"/>
            <a:ext cx="36806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47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379341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-26067"/>
            <a:ext cx="45028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422313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883" y="5316"/>
            <a:ext cx="48071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33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170</Words>
  <Application>Microsoft Office PowerPoint</Application>
  <PresentationFormat>Экран (4:3)</PresentationFormat>
  <Paragraphs>11</Paragraphs>
  <Slides>13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Тема Office</vt:lpstr>
      <vt:lpstr>Точечный рисунок</vt:lpstr>
      <vt:lpstr>ЗАРИСОВКА ФИГУРЫ ВОИНА РУССКОЙ АРМИИ ВОЙНЫ 1812 года</vt:lpstr>
      <vt:lpstr>Презентация PowerPoint</vt:lpstr>
      <vt:lpstr>Презентация PowerPoint</vt:lpstr>
      <vt:lpstr>Посмотрите как Бородинское Сражение изобразили ваши сверстники</vt:lpstr>
      <vt:lpstr>ЭТАПЫ РАБОТЫ: </vt:lpstr>
      <vt:lpstr>Последовательность работы по построению фигуры человека: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Пользователь-Пк</dc:creator>
  <cp:lastModifiedBy>admin</cp:lastModifiedBy>
  <cp:revision>25</cp:revision>
  <dcterms:created xsi:type="dcterms:W3CDTF">2018-02-09T18:35:29Z</dcterms:created>
  <dcterms:modified xsi:type="dcterms:W3CDTF">2022-02-02T18:57:12Z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2030479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